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46357" y="3195966"/>
            <a:ext cx="8679915" cy="1748729"/>
          </a:xfrm>
        </p:spPr>
        <p:txBody>
          <a:bodyPr>
            <a:noAutofit/>
          </a:bodyPr>
          <a:lstStyle/>
          <a:p>
            <a:r>
              <a:rPr lang="pl-PL" sz="7200" b="1" dirty="0" smtClean="0"/>
              <a:t>Nauka elementów technicznych w tenisie stołowym</a:t>
            </a:r>
            <a:endParaRPr lang="pl-PL" sz="7200" b="1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9002" y="5369926"/>
            <a:ext cx="2480123" cy="1488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9453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tx1"/>
                </a:solidFill>
              </a:rPr>
              <a:t>Trzymanie rakietki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Strona rakietki, na której kładziemy kciuk to forhend, a zagranie tą stroną to uderzenie forhendowe. </a:t>
            </a: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Strona </a:t>
            </a:r>
            <a:r>
              <a:rPr lang="pl-PL" dirty="0"/>
              <a:t>rakietki, na której kładziemy palec wskazujący to bekhend, a zagranie ta stroną to uderzenie bekhendowe. 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182546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tx1"/>
                </a:solidFill>
              </a:rPr>
              <a:t>Pozycja wyjściowa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34357" y="2073498"/>
            <a:ext cx="6281873" cy="1287887"/>
          </a:xfrm>
        </p:spPr>
        <p:txBody>
          <a:bodyPr/>
          <a:lstStyle/>
          <a:p>
            <a:r>
              <a:rPr lang="pl-PL" dirty="0" smtClean="0"/>
              <a:t>Zwracamy </a:t>
            </a:r>
            <a:r>
              <a:rPr lang="pl-PL" dirty="0"/>
              <a:t>uwagę na ugięcie </a:t>
            </a:r>
            <a:r>
              <a:rPr lang="pl-PL" dirty="0" smtClean="0"/>
              <a:t>nóg, ponieważ interesuje nas szybkie </a:t>
            </a:r>
            <a:r>
              <a:rPr lang="pl-PL" dirty="0"/>
              <a:t>wykonanie akcji - a więc niska </a:t>
            </a:r>
            <a:r>
              <a:rPr lang="pl-PL" dirty="0" smtClean="0"/>
              <a:t>pozycja.</a:t>
            </a:r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 smtClean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474" y="1455312"/>
            <a:ext cx="4753638" cy="492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17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tx1"/>
                </a:solidFill>
              </a:rPr>
              <a:t>Ćwiczenia</a:t>
            </a:r>
            <a:br>
              <a:rPr lang="pl-PL" b="1" dirty="0" smtClean="0">
                <a:solidFill>
                  <a:schemeClr val="tx1"/>
                </a:solidFill>
              </a:rPr>
            </a:br>
            <a:r>
              <a:rPr lang="pl-PL" b="1" dirty="0" smtClean="0">
                <a:solidFill>
                  <a:schemeClr val="tx1"/>
                </a:solidFill>
              </a:rPr>
              <a:t>- trzymanie piłeczki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605481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l-PL" u="sng" dirty="0" smtClean="0"/>
              <a:t>1) Trzymanie piłeczki na </a:t>
            </a:r>
            <a:r>
              <a:rPr lang="pl-PL" u="sng" dirty="0"/>
              <a:t>stronie </a:t>
            </a:r>
            <a:r>
              <a:rPr lang="pl-PL" u="sng" dirty="0" smtClean="0"/>
              <a:t>forhendowej w </a:t>
            </a:r>
            <a:r>
              <a:rPr lang="pl-PL" u="sng" dirty="0"/>
              <a:t>pozycji stojącej (z obowiązkowym ugięciem </a:t>
            </a:r>
            <a:r>
              <a:rPr lang="pl-PL" u="sng" dirty="0" smtClean="0"/>
              <a:t>nóg) </a:t>
            </a:r>
            <a:r>
              <a:rPr lang="pl-PL" dirty="0" smtClean="0"/>
              <a:t>w </a:t>
            </a:r>
            <a:r>
              <a:rPr lang="pl-PL" dirty="0"/>
              <a:t>różnych pozycjach: </a:t>
            </a:r>
            <a:endParaRPr lang="pl-PL" dirty="0" smtClean="0"/>
          </a:p>
          <a:p>
            <a:pPr algn="just">
              <a:buFontTx/>
              <a:buChar char="-"/>
            </a:pPr>
            <a:r>
              <a:rPr lang="pl-PL" dirty="0" smtClean="0"/>
              <a:t>w </a:t>
            </a:r>
            <a:r>
              <a:rPr lang="pl-PL" dirty="0"/>
              <a:t>przysiadzie, </a:t>
            </a:r>
            <a:endParaRPr lang="pl-PL" dirty="0" smtClean="0"/>
          </a:p>
          <a:p>
            <a:pPr algn="just">
              <a:buFontTx/>
              <a:buChar char="-"/>
            </a:pPr>
            <a:r>
              <a:rPr lang="pl-PL" dirty="0" smtClean="0"/>
              <a:t>klęku</a:t>
            </a:r>
            <a:r>
              <a:rPr lang="pl-PL" dirty="0"/>
              <a:t>, </a:t>
            </a:r>
            <a:endParaRPr lang="pl-PL" dirty="0" smtClean="0"/>
          </a:p>
          <a:p>
            <a:pPr algn="just">
              <a:buFontTx/>
              <a:buChar char="-"/>
            </a:pPr>
            <a:r>
              <a:rPr lang="pl-PL" dirty="0" smtClean="0"/>
              <a:t>siadzie</a:t>
            </a:r>
            <a:r>
              <a:rPr lang="pl-PL" dirty="0"/>
              <a:t>, </a:t>
            </a:r>
            <a:endParaRPr lang="pl-PL" dirty="0" smtClean="0"/>
          </a:p>
          <a:p>
            <a:pPr algn="just">
              <a:buFontTx/>
              <a:buChar char="-"/>
            </a:pPr>
            <a:r>
              <a:rPr lang="pl-PL" dirty="0" smtClean="0"/>
              <a:t>siadzie </a:t>
            </a:r>
            <a:r>
              <a:rPr lang="pl-PL" dirty="0"/>
              <a:t>klęcznym, </a:t>
            </a:r>
            <a:endParaRPr lang="pl-PL" dirty="0" smtClean="0"/>
          </a:p>
          <a:p>
            <a:pPr algn="just">
              <a:buFontTx/>
              <a:buChar char="-"/>
            </a:pPr>
            <a:r>
              <a:rPr lang="pl-PL" dirty="0" smtClean="0"/>
              <a:t>siadzie </a:t>
            </a:r>
            <a:r>
              <a:rPr lang="pl-PL" dirty="0"/>
              <a:t>prostym</a:t>
            </a:r>
            <a:r>
              <a:rPr lang="pl-PL" dirty="0" smtClean="0"/>
              <a:t>, </a:t>
            </a:r>
          </a:p>
          <a:p>
            <a:pPr algn="just">
              <a:buFontTx/>
              <a:buChar char="-"/>
            </a:pPr>
            <a:r>
              <a:rPr lang="pl-PL" dirty="0" smtClean="0"/>
              <a:t>w marszu</a:t>
            </a:r>
          </a:p>
          <a:p>
            <a:pPr algn="just">
              <a:buFontTx/>
              <a:buChar char="-"/>
            </a:pPr>
            <a:r>
              <a:rPr lang="pl-PL" dirty="0" smtClean="0"/>
              <a:t> </a:t>
            </a:r>
            <a:r>
              <a:rPr lang="pl-PL" dirty="0"/>
              <a:t>w </a:t>
            </a:r>
            <a:r>
              <a:rPr lang="pl-PL" dirty="0" smtClean="0"/>
              <a:t>truchcie</a:t>
            </a:r>
          </a:p>
          <a:p>
            <a:pPr marL="0" indent="0" algn="just">
              <a:buNone/>
            </a:pPr>
            <a:r>
              <a:rPr lang="pl-PL" dirty="0" smtClean="0"/>
              <a:t>2) Ćwiczący </a:t>
            </a:r>
            <a:r>
              <a:rPr lang="pl-PL" dirty="0"/>
              <a:t>trzymają piłeczkę na stronie forhendowej rakietki i balansują </a:t>
            </a:r>
            <a:r>
              <a:rPr lang="pl-PL" dirty="0" smtClean="0"/>
              <a:t>rakietką </a:t>
            </a:r>
            <a:r>
              <a:rPr lang="pl-PL" dirty="0"/>
              <a:t>w lewo i w prawo, w górę , w dół (tak by piłeczka nie spadła) </a:t>
            </a:r>
            <a:r>
              <a:rPr lang="pl-PL" dirty="0" smtClean="0"/>
              <a:t>jednocześnie </a:t>
            </a:r>
            <a:r>
              <a:rPr lang="pl-PL" dirty="0"/>
              <a:t>odpowiadają ile palców pokazuje </a:t>
            </a:r>
            <a:r>
              <a:rPr lang="pl-PL" dirty="0" smtClean="0"/>
              <a:t>prowadzący</a:t>
            </a:r>
            <a:r>
              <a:rPr lang="pl-PL" dirty="0"/>
              <a:t>.</a:t>
            </a:r>
            <a:endParaRPr lang="pl-PL" dirty="0" smtClean="0"/>
          </a:p>
          <a:p>
            <a:pPr marL="0" indent="0" algn="just">
              <a:buNone/>
            </a:pPr>
            <a:r>
              <a:rPr lang="pl-PL" dirty="0" smtClean="0"/>
              <a:t>3) Ćwiczący </a:t>
            </a:r>
            <a:r>
              <a:rPr lang="pl-PL" dirty="0"/>
              <a:t>trzymają piłeczkę na stronie forhendowej i na gwizdek przechodzą do siadu prostego, później do siadu skrzyżnego, na klaśnięcie wykonują obrót, trzy podskoki w </a:t>
            </a:r>
            <a:r>
              <a:rPr lang="pl-PL" dirty="0" smtClean="0"/>
              <a:t>miejscu.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4435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tx1"/>
                </a:solidFill>
              </a:rPr>
              <a:t>Ustawienie </a:t>
            </a:r>
            <a:r>
              <a:rPr lang="pl-PL" b="1" dirty="0" smtClean="0">
                <a:solidFill>
                  <a:schemeClr val="tx1"/>
                </a:solidFill>
              </a:rPr>
              <a:t>forhendowe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18447" y="803186"/>
            <a:ext cx="6717238" cy="5248622"/>
          </a:xfrm>
        </p:spPr>
        <p:txBody>
          <a:bodyPr/>
          <a:lstStyle/>
          <a:p>
            <a:r>
              <a:rPr lang="pl-PL" dirty="0"/>
              <a:t>prawa noga lekko </a:t>
            </a:r>
            <a:r>
              <a:rPr lang="pl-PL" dirty="0" smtClean="0"/>
              <a:t>cofnięta (osoby leworęczne - odwrotnie)</a:t>
            </a:r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472" y="1963559"/>
            <a:ext cx="3896686" cy="457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88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tx1"/>
                </a:solidFill>
              </a:rPr>
              <a:t>Ustawienie </a:t>
            </a:r>
            <a:r>
              <a:rPr lang="pl-PL" b="1" dirty="0">
                <a:solidFill>
                  <a:schemeClr val="tx1"/>
                </a:solidFill>
              </a:rPr>
              <a:t>bekhendowe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18447" y="803186"/>
            <a:ext cx="6511176" cy="5248622"/>
          </a:xfrm>
        </p:spPr>
        <p:txBody>
          <a:bodyPr/>
          <a:lstStyle/>
          <a:p>
            <a:r>
              <a:rPr lang="pl-PL" dirty="0"/>
              <a:t>lewa noga lekko </a:t>
            </a:r>
            <a:r>
              <a:rPr lang="pl-PL" dirty="0" smtClean="0"/>
              <a:t>cofnięta </a:t>
            </a:r>
            <a:r>
              <a:rPr lang="pl-PL" dirty="0"/>
              <a:t>(osoby leworęczne - odwrotnie</a:t>
            </a:r>
            <a:r>
              <a:rPr lang="pl-PL" dirty="0" smtClean="0"/>
              <a:t>)</a:t>
            </a:r>
          </a:p>
          <a:p>
            <a:endParaRPr lang="pl-PL" dirty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690" y="1589539"/>
            <a:ext cx="3704689" cy="475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47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tx1"/>
                </a:solidFill>
              </a:rPr>
              <a:t>Ćwiczenia – podbijanie piłeczki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739282"/>
          </a:xfrm>
        </p:spPr>
        <p:txBody>
          <a:bodyPr/>
          <a:lstStyle/>
          <a:p>
            <a:pPr marL="342900" indent="-342900">
              <a:buAutoNum type="arabicParenR"/>
            </a:pPr>
            <a:r>
              <a:rPr lang="pl-PL" dirty="0"/>
              <a:t>P</a:t>
            </a:r>
            <a:r>
              <a:rPr lang="pl-PL" dirty="0" smtClean="0"/>
              <a:t>odbijanie </a:t>
            </a:r>
            <a:r>
              <a:rPr lang="pl-PL" dirty="0"/>
              <a:t>piłeczki </a:t>
            </a:r>
            <a:r>
              <a:rPr lang="pl-PL" dirty="0" smtClean="0"/>
              <a:t>forhendem </a:t>
            </a:r>
            <a:r>
              <a:rPr lang="pl-PL" dirty="0"/>
              <a:t>(bekhendem, naprzemianstronnie) na lekko ugiętych nogach, </a:t>
            </a:r>
            <a:endParaRPr lang="pl-PL" dirty="0" smtClean="0"/>
          </a:p>
          <a:p>
            <a:pPr marL="342900" indent="-342900">
              <a:buAutoNum type="arabicParenR"/>
            </a:pPr>
            <a:r>
              <a:rPr lang="pl-PL" dirty="0"/>
              <a:t>P</a:t>
            </a:r>
            <a:r>
              <a:rPr lang="pl-PL" dirty="0" smtClean="0"/>
              <a:t>odbijanie </a:t>
            </a:r>
            <a:r>
              <a:rPr lang="pl-PL" dirty="0"/>
              <a:t>piłeczki, a na sygnał podbijanie na wys. ok. 2 m. </a:t>
            </a:r>
            <a:r>
              <a:rPr lang="pl-PL" dirty="0" smtClean="0"/>
              <a:t> </a:t>
            </a:r>
          </a:p>
          <a:p>
            <a:pPr marL="342900" indent="-342900">
              <a:buAutoNum type="arabicParenR"/>
            </a:pPr>
            <a:r>
              <a:rPr lang="pl-PL" dirty="0"/>
              <a:t>P</a:t>
            </a:r>
            <a:r>
              <a:rPr lang="pl-PL" dirty="0" smtClean="0"/>
              <a:t>odbijanie </a:t>
            </a:r>
            <a:r>
              <a:rPr lang="pl-PL" dirty="0"/>
              <a:t>piłeczki, a na sygnał na wys. 10-20 cm</a:t>
            </a:r>
            <a:r>
              <a:rPr lang="pl-PL" dirty="0" smtClean="0"/>
              <a:t>.</a:t>
            </a:r>
          </a:p>
          <a:p>
            <a:pPr marL="342900" indent="-342900">
              <a:buAutoNum type="arabicParenR"/>
            </a:pPr>
            <a:r>
              <a:rPr lang="pl-PL" dirty="0"/>
              <a:t>W</a:t>
            </a:r>
            <a:r>
              <a:rPr lang="pl-PL" dirty="0" smtClean="0"/>
              <a:t>yścigi </a:t>
            </a:r>
            <a:r>
              <a:rPr lang="pl-PL" dirty="0"/>
              <a:t>rzędów z podbijaniem piłeczki forhendem (bekhendem, </a:t>
            </a:r>
            <a:r>
              <a:rPr lang="pl-PL" dirty="0" smtClean="0"/>
              <a:t>naprzemianstronnie</a:t>
            </a:r>
            <a:r>
              <a:rPr lang="pl-PL" dirty="0"/>
              <a:t>) </a:t>
            </a:r>
            <a:endParaRPr lang="pl-PL" dirty="0" smtClean="0"/>
          </a:p>
          <a:p>
            <a:pPr>
              <a:buFontTx/>
              <a:buChar char="-"/>
            </a:pPr>
            <a:r>
              <a:rPr lang="pl-PL" dirty="0" smtClean="0"/>
              <a:t>po </a:t>
            </a:r>
            <a:r>
              <a:rPr lang="pl-PL" dirty="0"/>
              <a:t>prostej, </a:t>
            </a:r>
          </a:p>
          <a:p>
            <a:pPr>
              <a:buFontTx/>
              <a:buChar char="-"/>
            </a:pPr>
            <a:r>
              <a:rPr lang="pl-PL" dirty="0" smtClean="0"/>
              <a:t>slalomem</a:t>
            </a:r>
            <a:r>
              <a:rPr lang="pl-PL" dirty="0"/>
              <a:t>, </a:t>
            </a:r>
          </a:p>
          <a:p>
            <a:pPr>
              <a:buFontTx/>
              <a:buChar char="-"/>
            </a:pPr>
            <a:r>
              <a:rPr lang="pl-PL" dirty="0" smtClean="0"/>
              <a:t>krokiem dostawnym.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68707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tx1"/>
                </a:solidFill>
              </a:rPr>
              <a:t>Ćwiczenia – odbijanie piłeczki</a:t>
            </a:r>
            <a:endParaRPr lang="pl-PL" b="1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18447" y="803186"/>
            <a:ext cx="6730116" cy="5248622"/>
          </a:xfrm>
        </p:spPr>
        <p:txBody>
          <a:bodyPr/>
          <a:lstStyle/>
          <a:p>
            <a:pPr marL="342900" indent="-342900" algn="just">
              <a:buAutoNum type="arabicParenR"/>
            </a:pPr>
            <a:r>
              <a:rPr lang="pl-PL" dirty="0" smtClean="0"/>
              <a:t>Ćwiczący </a:t>
            </a:r>
            <a:r>
              <a:rPr lang="pl-PL" dirty="0"/>
              <a:t>mają na podłodze zaznaczone miejsce (np. rozłożona w kształcie koła wstążka) i na sygnał mogą odbijać tylko w wyznaczone pole. </a:t>
            </a:r>
            <a:endParaRPr lang="pl-PL" dirty="0" smtClean="0"/>
          </a:p>
          <a:p>
            <a:pPr marL="342900" indent="-342900" algn="just">
              <a:buAutoNum type="arabicParenR"/>
            </a:pPr>
            <a:r>
              <a:rPr lang="pl-PL" dirty="0"/>
              <a:t>Ć</a:t>
            </a:r>
            <a:r>
              <a:rPr lang="pl-PL" dirty="0" smtClean="0"/>
              <a:t>wiczący </a:t>
            </a:r>
            <a:r>
              <a:rPr lang="pl-PL" dirty="0"/>
              <a:t>poruszają się krokiem dostawnym w określonym polu (np. między dwiema </a:t>
            </a:r>
            <a:r>
              <a:rPr lang="pl-PL" dirty="0" smtClean="0"/>
              <a:t>liniami) odbijając </a:t>
            </a:r>
            <a:r>
              <a:rPr lang="pl-PL" dirty="0"/>
              <a:t>piłeczkę o podłogę</a:t>
            </a:r>
            <a:r>
              <a:rPr lang="pl-PL" dirty="0" smtClean="0"/>
              <a:t>.</a:t>
            </a:r>
          </a:p>
          <a:p>
            <a:pPr marL="342900" indent="-342900" algn="just">
              <a:buAutoNum type="arabicParenR"/>
            </a:pPr>
            <a:r>
              <a:rPr lang="pl-PL" dirty="0" smtClean="0"/>
              <a:t>Ćwiczący </a:t>
            </a:r>
            <a:r>
              <a:rPr lang="pl-PL" dirty="0"/>
              <a:t>odbijają piłeczkę od ściany z odległości 30-50 cm i na sygnał odsuwa się na odległość ok 2 m cały czas odbijając. Na kolejny sygnał wraca na poprzednie </a:t>
            </a:r>
            <a:r>
              <a:rPr lang="pl-PL" dirty="0" smtClean="0"/>
              <a:t>miejsce.</a:t>
            </a:r>
          </a:p>
          <a:p>
            <a:pPr marL="342900" indent="-342900" algn="just">
              <a:buAutoNum type="arabicParenR"/>
            </a:pPr>
            <a:r>
              <a:rPr lang="pl-PL" dirty="0" smtClean="0"/>
              <a:t>Jeden </a:t>
            </a:r>
            <a:r>
              <a:rPr lang="pl-PL" dirty="0"/>
              <a:t>ćwiczący odbija piłeczkę o ścianę 20x, a drugi (oczekujący) zmienia go po 20 odbiciach,</a:t>
            </a:r>
          </a:p>
        </p:txBody>
      </p:sp>
    </p:spTree>
    <p:extLst>
      <p:ext uri="{BB962C8B-B14F-4D97-AF65-F5344CB8AC3E}">
        <p14:creationId xmlns:p14="http://schemas.microsoft.com/office/powerpoint/2010/main" val="1550739720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Niestandardowy 5">
      <a:dk1>
        <a:srgbClr val="000000"/>
      </a:dk1>
      <a:lt1>
        <a:srgbClr val="FFFFFF"/>
      </a:lt1>
      <a:dk2>
        <a:srgbClr val="8A3C56"/>
      </a:dk2>
      <a:lt2>
        <a:srgbClr val="FEFAC9"/>
      </a:lt2>
      <a:accent1>
        <a:srgbClr val="D092A7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33</TotalTime>
  <Words>358</Words>
  <Application>Microsoft Office PowerPoint</Application>
  <PresentationFormat>Panoramiczny</PresentationFormat>
  <Paragraphs>54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Calibri Light</vt:lpstr>
      <vt:lpstr>Rockwell</vt:lpstr>
      <vt:lpstr>Wingdings</vt:lpstr>
      <vt:lpstr>Atlas</vt:lpstr>
      <vt:lpstr>Nauka elementów technicznych w tenisie stołowym</vt:lpstr>
      <vt:lpstr>Trzymanie rakietki</vt:lpstr>
      <vt:lpstr>Pozycja wyjściowa</vt:lpstr>
      <vt:lpstr>Ćwiczenia - trzymanie piłeczki</vt:lpstr>
      <vt:lpstr>Ustawienie forhendowe</vt:lpstr>
      <vt:lpstr>Ustawienie bekhendowe </vt:lpstr>
      <vt:lpstr>Ćwiczenia – podbijanie piłeczki</vt:lpstr>
      <vt:lpstr>Ćwiczenia – odbijanie piłeczki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Nauka elementów technicznych w tenisie stołowym</dc:title>
  <dc:creator>Admin1</dc:creator>
  <cp:lastModifiedBy>admin</cp:lastModifiedBy>
  <cp:revision>4</cp:revision>
  <dcterms:created xsi:type="dcterms:W3CDTF">2020-05-17T17:14:06Z</dcterms:created>
  <dcterms:modified xsi:type="dcterms:W3CDTF">2020-05-18T14:51:25Z</dcterms:modified>
</cp:coreProperties>
</file>